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5" r:id="rId2"/>
    <p:sldId id="337" r:id="rId3"/>
    <p:sldId id="341" r:id="rId4"/>
    <p:sldId id="355" r:id="rId5"/>
    <p:sldId id="364" r:id="rId6"/>
    <p:sldId id="361" r:id="rId7"/>
    <p:sldId id="354" r:id="rId8"/>
    <p:sldId id="344" r:id="rId9"/>
    <p:sldId id="343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87438" autoAdjust="0"/>
  </p:normalViewPr>
  <p:slideViewPr>
    <p:cSldViewPr snapToGrid="0">
      <p:cViewPr varScale="1">
        <p:scale>
          <a:sx n="76" d="100"/>
          <a:sy n="76" d="100"/>
        </p:scale>
        <p:origin x="11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15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15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6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有监督学习任务中项目塔上具有随机特征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dropout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的骨干模型。物品特征上的特征缺失可以看作是数据的增强。与我们的方法相比，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没有额外的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规范化。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主干模型以展布正则化对项目塔作为正则化。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正规化与我们在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框架中共享类似的对比损失。然而，它是在原始例子上使用对比学习，没有任何数据扩充，因此与我们的方法不同。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b="1" dirty="0" err="1" smtClean="0"/>
              <a:t>No_compl</a:t>
            </a:r>
            <a:r>
              <a:rPr lang="en-US" altLang="ko-KR" b="1" dirty="0" smtClean="0"/>
              <a:t>:</a:t>
            </a:r>
            <a:r>
              <a:rPr lang="zh-CN" altLang="en-US" b="1" dirty="0" smtClean="0"/>
              <a:t>没有</a:t>
            </a:r>
            <a:r>
              <a:rPr lang="en-US" altLang="zh-CN" b="1" dirty="0" smtClean="0"/>
              <a:t>mask</a:t>
            </a:r>
            <a:r>
              <a:rPr lang="zh-CN" altLang="en-US" b="1" dirty="0" smtClean="0"/>
              <a:t>互补特征。</a:t>
            </a:r>
            <a:endParaRPr lang="en-US" altLang="ko-KR" b="1" dirty="0" smtClean="0"/>
          </a:p>
          <a:p>
            <a:r>
              <a:rPr lang="en-US" altLang="ko-KR" b="1" dirty="0" err="1" smtClean="0"/>
              <a:t>No_dropout</a:t>
            </a:r>
            <a:r>
              <a:rPr lang="en-US" altLang="ko-KR" b="1" dirty="0" smtClean="0"/>
              <a:t>:</a:t>
            </a:r>
            <a:r>
              <a:rPr lang="en-US" altLang="ko-KR" b="1" baseline="0" dirty="0" smtClean="0"/>
              <a:t> </a:t>
            </a:r>
            <a:r>
              <a:rPr lang="en-US" altLang="ko-KR" dirty="0" smtClean="0"/>
              <a:t>Correlated Feature Masking with No Dropout</a:t>
            </a:r>
          </a:p>
          <a:p>
            <a:r>
              <a:rPr lang="en-US" altLang="ko-KR" dirty="0" smtClean="0"/>
              <a:t>applied. In other words, only apply correlated masking as the</a:t>
            </a:r>
          </a:p>
          <a:p>
            <a:r>
              <a:rPr lang="en-US" altLang="ko-KR" dirty="0" smtClean="0"/>
              <a:t>augmentation in the SSL task.</a:t>
            </a:r>
          </a:p>
          <a:p>
            <a:r>
              <a:rPr lang="en-US" altLang="ko-KR" b="1" dirty="0" err="1" smtClean="0"/>
              <a:t>NoMasking</a:t>
            </a:r>
            <a:r>
              <a:rPr lang="en-US" altLang="ko-KR" b="1" dirty="0" smtClean="0"/>
              <a:t>:</a:t>
            </a:r>
            <a:r>
              <a:rPr lang="en-US" altLang="ko-KR" dirty="0" smtClean="0"/>
              <a:t> </a:t>
            </a:r>
            <a:r>
              <a:rPr lang="en-US" altLang="zh-CN" dirty="0" smtClean="0"/>
              <a:t>Correlated Feature Masking but skipping the mask-</a:t>
            </a:r>
          </a:p>
          <a:p>
            <a:r>
              <a:rPr lang="en-US" altLang="zh-CN" dirty="0" err="1" smtClean="0"/>
              <a:t>ing</a:t>
            </a:r>
            <a:r>
              <a:rPr lang="en-US" altLang="zh-CN" dirty="0" smtClean="0"/>
              <a:t> phrase in augmentation. In other words, we only apply</a:t>
            </a:r>
          </a:p>
          <a:p>
            <a:r>
              <a:rPr lang="en-US" altLang="zh-CN" dirty="0" smtClean="0"/>
              <a:t>dropout to features as the augmentation.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95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873695" y="4967643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2021.1.25 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08398" y="941242"/>
            <a:ext cx="91752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Multi-granularity Consecutive User Intent 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for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Session-based Recommendation  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Gu Tang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34788" y="4534949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 smtClean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WSDM</a:t>
            </a:r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0094" y="2343045"/>
            <a:ext cx="8883109" cy="2144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66" y="1761235"/>
            <a:ext cx="81534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3" y="1266510"/>
            <a:ext cx="10871374" cy="4459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12" y="3844848"/>
            <a:ext cx="3979148" cy="3921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82" y="4399078"/>
            <a:ext cx="4108777" cy="4799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73" y="656357"/>
            <a:ext cx="9536793" cy="3040830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411982" y="656356"/>
            <a:ext cx="5767755" cy="293352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07" y="4938915"/>
            <a:ext cx="4848591" cy="166931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1173" y="3974264"/>
            <a:ext cx="4419991" cy="7097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8744" y="5048742"/>
            <a:ext cx="2082755" cy="3663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94" y="5677114"/>
            <a:ext cx="2208359" cy="4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3" y="656357"/>
            <a:ext cx="9536793" cy="3040830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4431323" y="676045"/>
            <a:ext cx="5952675" cy="293352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07" y="3629254"/>
            <a:ext cx="4332984" cy="7350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39" y="4407970"/>
            <a:ext cx="4967030" cy="449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92" y="4900700"/>
            <a:ext cx="4399462" cy="4353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631" y="5442654"/>
            <a:ext cx="3931784" cy="4772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473" y="5865191"/>
            <a:ext cx="4315562" cy="7823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637" y="3911298"/>
            <a:ext cx="4952473" cy="9059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1139" y="4900700"/>
            <a:ext cx="4425827" cy="666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1173" y="5651067"/>
            <a:ext cx="5239165" cy="7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8" y="1632695"/>
            <a:ext cx="10387233" cy="36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5769675-2CBD-429F-9A85-C6828374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50" y="1724129"/>
            <a:ext cx="77057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29" y="1748694"/>
            <a:ext cx="3547434" cy="39382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203" y="1748694"/>
            <a:ext cx="3729768" cy="459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20369</TotalTime>
  <Words>186</Words>
  <Application>Microsoft Office PowerPoint</Application>
  <PresentationFormat>宽屏</PresentationFormat>
  <Paragraphs>28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맑은 고딕</vt:lpstr>
      <vt:lpstr>等线</vt:lpstr>
      <vt:lpstr>仿宋</vt:lpstr>
      <vt:lpstr>黑体</vt:lpstr>
      <vt:lpstr>华康俪金黑W8(P)</vt:lpstr>
      <vt:lpstr>楷体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Hasee</cp:lastModifiedBy>
  <cp:revision>1906</cp:revision>
  <dcterms:created xsi:type="dcterms:W3CDTF">2017-04-22T07:59:00Z</dcterms:created>
  <dcterms:modified xsi:type="dcterms:W3CDTF">2022-01-25T18:23:35Z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